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9" r:id="rId2"/>
    <p:sldId id="271" r:id="rId3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FC891-6834-4314-AAF3-BDA9BD1E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Geschichte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3A79B2-56A7-49FE-B902-8B04959B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4265AF-A68A-4977-B75D-A09EC8870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643D00-0C63-4714-A791-1C2F6D3F8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38" tIns="45719" rIns="91438" bIns="45719" rtlCol="0" anchor="t"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Vorbereitung auf den Geschichtsunterricht (Grund- und Leistungskurs) in der Oberstufe</a:t>
            </a:r>
          </a:p>
          <a:p>
            <a:pPr marL="364490" indent="-364490">
              <a:lnSpc>
                <a:spcPct val="115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Museumsbesuch mit Workshop, Exkursionen zu Orten der Geschichte (Denkmäler, Friedhöfe)</a:t>
            </a:r>
          </a:p>
          <a:p>
            <a:pPr marL="364490" indent="-364490">
              <a:lnSpc>
                <a:spcPct val="115000"/>
              </a:lnSpc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ethodische Schwerpunkte: </a:t>
            </a:r>
          </a:p>
          <a:p>
            <a:pPr lvl="1">
              <a:lnSpc>
                <a:spcPct val="115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Üben und Festigen  der Analyse von Quellen (Bildquellen, Textquellen,  Filmanalyse)</a:t>
            </a:r>
          </a:p>
          <a:p>
            <a:pPr lvl="1">
              <a:lnSpc>
                <a:spcPct val="115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historische Urteilsbildung und Erörterung von Quellen und Darstellungstexten</a:t>
            </a:r>
          </a:p>
          <a:p>
            <a:pPr lvl="1">
              <a:lnSpc>
                <a:spcPct val="115000"/>
              </a:lnSpc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nhaltliche Schwerpunkte:</a:t>
            </a:r>
          </a:p>
          <a:p>
            <a:pPr lvl="1">
              <a:lnSpc>
                <a:spcPct val="115000"/>
              </a:lnSpc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Themen, die im regulären Geschichtsunterricht zu kurz besprochen oder gar nicht behandelt werden</a:t>
            </a:r>
          </a:p>
          <a:p>
            <a:pPr lvl="1">
              <a:lnSpc>
                <a:spcPct val="115000"/>
              </a:lnSpc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besondere Jahrestage, Jubiläen oder aktuelle Anlässe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2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5DA0F-794F-45BA-B320-8E9513EB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16D033-4143-48DF-8D34-44E3704C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6D184C-4F9B-4879-8299-47D254ECA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775640-BC95-4033-8020-F259CBFFA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mögliche Themen: 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Denkmäler und ihre Geschichte in Berlin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Herkunft von Straßennamen, Umbenennungen von Straßen und Plätzen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 Behandlung der Oktoberrevolution in Russland; Mord an der Zarenfamilie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– Entdeckungen und Weltreisen – Humboldtjahr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 und Entstehung von Feiertagen in verschiedenen  historischen Zeiträumen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Lawrence von Arabien- Mythos und Realität  </a:t>
            </a:r>
          </a:p>
        </p:txBody>
      </p:sp>
    </p:spTree>
    <p:extLst>
      <p:ext uri="{BB962C8B-B14F-4D97-AF65-F5344CB8AC3E}">
        <p14:creationId xmlns:p14="http://schemas.microsoft.com/office/powerpoint/2010/main" val="411702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133</Words>
  <Application>Microsoft Office PowerPoint</Application>
  <PresentationFormat>Breitbild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Times New Roman</vt:lpstr>
      <vt:lpstr>Wingdings</vt:lpstr>
      <vt:lpstr>Office-Design</vt:lpstr>
      <vt:lpstr>Geschichte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145</cp:revision>
  <cp:lastPrinted>2019-01-31T13:59:19Z</cp:lastPrinted>
  <dcterms:created xsi:type="dcterms:W3CDTF">2017-10-02T09:11:47Z</dcterms:created>
  <dcterms:modified xsi:type="dcterms:W3CDTF">2024-04-26T12:20:24Z</dcterms:modified>
</cp:coreProperties>
</file>