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7" r:id="rId2"/>
    <p:sldId id="308" r:id="rId3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7635"/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0" autoAdjust="0"/>
    <p:restoredTop sz="76403" autoAdjust="0"/>
  </p:normalViewPr>
  <p:slideViewPr>
    <p:cSldViewPr snapToGrid="0" snapToObjects="1">
      <p:cViewPr varScale="1">
        <p:scale>
          <a:sx n="87" d="100"/>
          <a:sy n="87" d="100"/>
        </p:scale>
        <p:origin x="28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429DD-FDA9-6226-0B89-47626792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F416A9-8672-1407-A063-B5EFC5AC2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00DBEC-652F-E53E-876B-D59F4B031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A6C55C-06EE-F745-162C-710C4D0F2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5A4E8A-CC16-4903-154A-B6F044005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D3B1D2-F534-4C02-890A-149AF6E3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020B-5B0D-415F-8335-B19FF45766B5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94F0A2-EF59-741A-0918-5E22D6FF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019BB0-B8E9-8F66-837F-4BCD19EA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FB9C-C013-40E6-9CA9-5DBCDFF47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75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  <p:sldLayoutId id="2147483694" r:id="rId10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FBB54-F696-7EAF-B91A-C5D57F373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BF9F-36F9-7BA1-55A8-70E62F37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Wahlpflichtkurs Informatik Klasse 10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1124E6-827F-A9AE-51D0-FECCEE71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635932" cy="46415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effectLst/>
                <a:latin typeface="Arial" panose="020B0604020202020204" pitchFamily="34" charset="0"/>
              </a:rPr>
              <a:t>Inhalte: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Soziale Netzwerke</a:t>
            </a:r>
          </a:p>
          <a:p>
            <a:pPr lvl="1"/>
            <a:r>
              <a:rPr lang="de-DE" dirty="0">
                <a:latin typeface="Arial" panose="020B0604020202020204" pitchFamily="34" charset="0"/>
              </a:rPr>
              <a:t>Wofür sind soziale </a:t>
            </a:r>
            <a:r>
              <a:rPr lang="de-DE" dirty="0">
                <a:effectLst/>
                <a:latin typeface="Arial" panose="020B0604020202020204" pitchFamily="34" charset="0"/>
              </a:rPr>
              <a:t>Netzwerke</a:t>
            </a:r>
          </a:p>
          <a:p>
            <a:pPr lvl="1"/>
            <a:r>
              <a:rPr lang="de-DE" dirty="0">
                <a:effectLst/>
                <a:latin typeface="Arial" panose="020B0604020202020204" pitchFamily="34" charset="0"/>
              </a:rPr>
              <a:t>Nutzen und Gefahren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Computernetzwerke</a:t>
            </a:r>
          </a:p>
          <a:p>
            <a:pPr lvl="1"/>
            <a:r>
              <a:rPr lang="de-DE" dirty="0">
                <a:latin typeface="Arial" panose="020B0604020202020204" pitchFamily="34" charset="0"/>
              </a:rPr>
              <a:t>Topologien, Arten von Computernetzwerken</a:t>
            </a:r>
          </a:p>
          <a:p>
            <a:pPr lvl="1"/>
            <a:r>
              <a:rPr lang="de-DE" dirty="0">
                <a:latin typeface="Arial" panose="020B0604020202020204" pitchFamily="34" charset="0"/>
              </a:rPr>
              <a:t>Datensicherheit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Internet</a:t>
            </a:r>
          </a:p>
          <a:p>
            <a:pPr lvl="1"/>
            <a:r>
              <a:rPr lang="de-DE" dirty="0">
                <a:latin typeface="Arial" panose="020B0604020202020204" pitchFamily="34" charset="0"/>
              </a:rPr>
              <a:t>Geschichte des Internets</a:t>
            </a:r>
          </a:p>
          <a:p>
            <a:pPr lvl="1"/>
            <a:r>
              <a:rPr lang="de-DE" dirty="0">
                <a:latin typeface="Arial" panose="020B0604020202020204" pitchFamily="34" charset="0"/>
              </a:rPr>
              <a:t>Protokolle, Kommunikation in Netzwerken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Verschlüsselung von Daten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548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DC1EE-E156-3F4B-027D-F39E97835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BECFF-DD81-C032-8012-D0B9BC3F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Besonderheiten WPU Informatik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1E835B-FAFF-C70F-95AE-8334A7CD1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635932" cy="4641532"/>
          </a:xfrm>
        </p:spPr>
        <p:txBody>
          <a:bodyPr>
            <a:normAutofit/>
          </a:bodyPr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Informatik wird für 2 Jahre gewählt.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Es finden drei Stunden pro Woche statt.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Wer in der 9. und 10. Klasse Informatik belegt, kann in der Oberstufe weitermachen und Informatik als Prüfungsfach wählen.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Wer erst in der Oberstufe mit Informatik beginnt, kann dies nur als 5. PK wählen.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5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93</Words>
  <Application>Microsoft Office PowerPoint</Application>
  <PresentationFormat>Breitbild</PresentationFormat>
  <Paragraphs>17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Office-Design</vt:lpstr>
      <vt:lpstr>Wahlpflichtkurs Informatik Klasse 10</vt:lpstr>
      <vt:lpstr>Besonderheiten WPU Informatik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146</cp:revision>
  <cp:lastPrinted>2019-01-31T13:59:19Z</cp:lastPrinted>
  <dcterms:created xsi:type="dcterms:W3CDTF">2017-10-02T09:11:47Z</dcterms:created>
  <dcterms:modified xsi:type="dcterms:W3CDTF">2024-04-26T12:20:42Z</dcterms:modified>
</cp:coreProperties>
</file>