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75" r:id="rId2"/>
    <p:sldId id="280" r:id="rId3"/>
  </p:sldIdLst>
  <p:sldSz cx="12192000" cy="6858000"/>
  <p:notesSz cx="6735763" cy="9866313"/>
  <p:defaultTextStyle>
    <a:defPPr>
      <a:defRPr lang="de-DE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40"/>
    <a:srgbClr val="007635"/>
    <a:srgbClr val="00CEE7"/>
    <a:srgbClr val="3F3F3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77" autoAdjust="0"/>
    <p:restoredTop sz="76403" autoAdjust="0"/>
  </p:normalViewPr>
  <p:slideViewPr>
    <p:cSldViewPr snapToGrid="0" snapToObjects="1">
      <p:cViewPr varScale="1">
        <p:scale>
          <a:sx n="87" d="100"/>
          <a:sy n="87" d="100"/>
        </p:scale>
        <p:origin x="287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300" d="100"/>
          <a:sy n="300" d="100"/>
        </p:scale>
        <p:origin x="269" y="6499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F48E2-1D9C-4B82-B634-F5ADD89D802E}" type="datetimeFigureOut">
              <a:rPr lang="de-DE" smtClean="0"/>
              <a:t>26.04.2024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043FD-EA08-464D-8FF6-88F71D5FD0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0918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1CB1B-28B3-FB4E-A150-02C88008A711}" type="datetimeFigureOut">
              <a:rPr lang="de-DE" smtClean="0"/>
              <a:pPr/>
              <a:t>26.04.2024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E8C94-3DC3-3C46-9BD6-2711071C507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0781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BE8C94-3DC3-3C46-9BD6-2711071C507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708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i="0" dirty="0"/>
              <a:t>Fast alle nutzen sie, meistens ohne groß darüber nachzudenken: Halbleiter. Sie sind das Grundmaterial der Elektronik: jeder Chip, jede Leuchtdiode und jede Solarzelle, sie alle bestehen aus Halbleitern. So vielfältig und komplex wie ihr Anwendungsfeld sind auch ihre elektrischen Eigenschaften. </a:t>
            </a:r>
          </a:p>
          <a:p>
            <a:endParaRPr lang="de-DE" dirty="0"/>
          </a:p>
          <a:p>
            <a:r>
              <a:rPr lang="de-DE" dirty="0"/>
              <a:t>Wie funktioniert eine „Bananenflanke“?</a:t>
            </a:r>
          </a:p>
          <a:p>
            <a:r>
              <a:rPr lang="de-DE" dirty="0"/>
              <a:t>Warum fliegen Flugzeuge und was ist der Überschallknall?</a:t>
            </a:r>
            <a:endParaRPr lang="de-DE" i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BE8C94-3DC3-3C46-9BD6-2711071C507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4067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Background_0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92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Bild 4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069" y="2235705"/>
            <a:ext cx="4647483" cy="23721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etelfolie">
    <p:bg>
      <p:bgPr>
        <a:solidFill>
          <a:srgbClr val="00C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237006" y="2632665"/>
            <a:ext cx="11788569" cy="1382288"/>
          </a:xfrm>
        </p:spPr>
        <p:txBody>
          <a:bodyPr wrap="square" anchor="ctr">
            <a:normAutofit/>
          </a:bodyPr>
          <a:lstStyle>
            <a:lvl1pPr algn="l">
              <a:defRPr sz="8800" b="0" i="0" baseline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</a:lstStyle>
          <a:p>
            <a:r>
              <a:rPr lang="de-DE" dirty="0"/>
              <a:t>Titel der Konferenz</a:t>
            </a:r>
          </a:p>
        </p:txBody>
      </p:sp>
      <p:pic>
        <p:nvPicPr>
          <p:cNvPr id="10" name="Bild 9" descr="LOGO S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954" y="6308258"/>
            <a:ext cx="1077047" cy="549743"/>
          </a:xfrm>
          <a:prstGeom prst="rect">
            <a:avLst/>
          </a:prstGeom>
        </p:spPr>
      </p:pic>
      <p:sp>
        <p:nvSpPr>
          <p:cNvPr id="9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8460829" y="4028345"/>
            <a:ext cx="3564744" cy="512127"/>
          </a:xfrm>
        </p:spPr>
        <p:txBody>
          <a:bodyPr>
            <a:noAutofit/>
          </a:bodyPr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Helvetica Neue Condensed" charset="0"/>
                <a:ea typeface="Helvetica Neue Condensed" charset="0"/>
                <a:cs typeface="Helvetica Neue Condensed" charset="0"/>
              </a:defRPr>
            </a:lvl1pPr>
          </a:lstStyle>
          <a:p>
            <a:pPr algn="r"/>
            <a:r>
              <a:rPr lang="de-DE" dirty="0" err="1"/>
              <a:t>Tag.Monat.Jahr</a:t>
            </a:r>
            <a:endParaRPr lang="de-DE" dirty="0"/>
          </a:p>
        </p:txBody>
      </p:sp>
      <p:sp>
        <p:nvSpPr>
          <p:cNvPr id="15" name="Textfeld 14"/>
          <p:cNvSpPr txBox="1"/>
          <p:nvPr userDrawn="1"/>
        </p:nvSpPr>
        <p:spPr>
          <a:xfrm>
            <a:off x="2270235" y="756745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vert="horz" wrap="none" lIns="91438" tIns="45719" rIns="91438" bIns="45719" rtlCol="0" anchor="ctr">
            <a:normAutofit/>
          </a:bodyPr>
          <a:lstStyle/>
          <a:p>
            <a:pPr algn="r"/>
            <a:endParaRPr lang="de-DE" dirty="0"/>
          </a:p>
        </p:txBody>
      </p:sp>
      <p:sp>
        <p:nvSpPr>
          <p:cNvPr id="16" name="Textfeld 15"/>
          <p:cNvSpPr txBox="1"/>
          <p:nvPr userDrawn="1"/>
        </p:nvSpPr>
        <p:spPr>
          <a:xfrm>
            <a:off x="237006" y="2154623"/>
            <a:ext cx="2102069" cy="478043"/>
          </a:xfrm>
          <a:prstGeom prst="rect">
            <a:avLst/>
          </a:prstGeom>
          <a:noFill/>
          <a:ln>
            <a:noFill/>
          </a:ln>
        </p:spPr>
        <p:txBody>
          <a:bodyPr vert="horz" wrap="none" lIns="91438" tIns="45719" rIns="91438" bIns="45719" rtlCol="0" anchor="ctr">
            <a:noAutofit/>
          </a:bodyPr>
          <a:lstStyle/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 Condensed" charset="0"/>
                <a:ea typeface="Helvetica Neue Condensed" charset="0"/>
                <a:cs typeface="Helvetica Neue Condensed" charset="0"/>
              </a:rPr>
              <a:t>Willkommen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&amp;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0" y="6308260"/>
            <a:ext cx="12192000" cy="550537"/>
          </a:xfrm>
          <a:prstGeom prst="rect">
            <a:avLst/>
          </a:prstGeom>
          <a:solidFill>
            <a:srgbClr val="00C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201" y="895349"/>
            <a:ext cx="7523735" cy="781051"/>
          </a:xfrm>
        </p:spPr>
        <p:txBody>
          <a:bodyPr>
            <a:noAutofit/>
          </a:bodyPr>
          <a:lstStyle>
            <a:lvl1pPr>
              <a:defRPr sz="5500" b="1" i="0">
                <a:latin typeface="Helvetica Neue Condensed" charset="0"/>
                <a:ea typeface="Helvetica Neue Condensed" charset="0"/>
                <a:cs typeface="Helvetica Neue Condensed" charset="0"/>
              </a:defRPr>
            </a:lvl1pPr>
          </a:lstStyle>
          <a:p>
            <a:r>
              <a:rPr lang="de-DE"/>
              <a:t>Headline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4038600" y="6400567"/>
            <a:ext cx="4114800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838200" y="6378562"/>
            <a:ext cx="2504355" cy="365124"/>
          </a:xfrm>
        </p:spPr>
        <p:txBody>
          <a:bodyPr/>
          <a:lstStyle>
            <a:lvl1pPr algn="l">
              <a:defRPr/>
            </a:lvl1pPr>
          </a:lstStyle>
          <a:p>
            <a:fld id="{947997E2-C175-F14F-9FC0-BBD3EB263F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81001"/>
            <a:ext cx="5867400" cy="514351"/>
          </a:xfrm>
        </p:spPr>
        <p:txBody>
          <a:bodyPr/>
          <a:lstStyle/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Oberthema</a:t>
            </a:r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838200" y="1923616"/>
            <a:ext cx="10281920" cy="4322841"/>
          </a:xfrm>
        </p:spPr>
        <p:txBody>
          <a:bodyPr>
            <a:normAutofit/>
          </a:bodyPr>
          <a:lstStyle>
            <a:lvl1pPr marL="365116" indent="-365116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4000"/>
            </a:lvl1pPr>
            <a:lvl2pPr marL="849292" indent="-392104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3600"/>
            </a:lvl2pPr>
            <a:lvl3pPr marL="1290606" indent="-376229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3200"/>
            </a:lvl3pPr>
            <a:lvl4pPr marL="1689058" indent="-317492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2800"/>
            </a:lvl4pPr>
            <a:lvl5pPr marL="2057349" indent="-228594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defRPr sz="2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pic>
        <p:nvPicPr>
          <p:cNvPr id="15" name="Bild 14" descr="LOGO S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954" y="6308258"/>
            <a:ext cx="1077047" cy="54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2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Überschrift &amp;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553200" y="894104"/>
            <a:ext cx="5323115" cy="781051"/>
          </a:xfrm>
        </p:spPr>
        <p:txBody>
          <a:bodyPr>
            <a:noAutofit/>
          </a:bodyPr>
          <a:lstStyle>
            <a:lvl1pPr>
              <a:defRPr sz="5500" b="1" i="0">
                <a:latin typeface="Helvetica Neue Condensed" charset="0"/>
                <a:ea typeface="Helvetica Neue Condensed" charset="0"/>
                <a:cs typeface="Helvetica Neue Condensed" charset="0"/>
              </a:defRPr>
            </a:lvl1pPr>
          </a:lstStyle>
          <a:p>
            <a:r>
              <a:rPr lang="de-DE"/>
              <a:t>Headline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553200" y="6400567"/>
            <a:ext cx="2504355" cy="365124"/>
          </a:xfrm>
        </p:spPr>
        <p:txBody>
          <a:bodyPr/>
          <a:lstStyle>
            <a:lvl1pPr algn="l">
              <a:defRPr/>
            </a:lvl1pPr>
          </a:lstStyle>
          <a:p>
            <a:fld id="{947997E2-C175-F14F-9FC0-BBD3EB263F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553200" y="379754"/>
            <a:ext cx="4561755" cy="514351"/>
          </a:xfrm>
        </p:spPr>
        <p:txBody>
          <a:bodyPr/>
          <a:lstStyle/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Oberthema</a:t>
            </a:r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6553200" y="1943533"/>
            <a:ext cx="5323115" cy="4322841"/>
          </a:xfrm>
        </p:spPr>
        <p:txBody>
          <a:bodyPr>
            <a:normAutofit/>
          </a:bodyPr>
          <a:lstStyle>
            <a:lvl1pPr marL="365116" indent="-365116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3600"/>
            </a:lvl1pPr>
            <a:lvl2pPr marL="849292" indent="-392104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3200"/>
            </a:lvl2pPr>
            <a:lvl3pPr marL="1290606" indent="-376229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2800"/>
            </a:lvl3pPr>
            <a:lvl4pPr marL="1689058" indent="-317492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2800"/>
            </a:lvl4pPr>
            <a:lvl5pPr marL="2057349" indent="-228594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defRPr sz="2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pic>
        <p:nvPicPr>
          <p:cNvPr id="15" name="Bild 14" descr="LOGO S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954" y="6308258"/>
            <a:ext cx="1077047" cy="549743"/>
          </a:xfrm>
          <a:prstGeom prst="rect">
            <a:avLst/>
          </a:prstGeom>
        </p:spPr>
      </p:pic>
      <p:sp>
        <p:nvSpPr>
          <p:cNvPr id="9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-318" y="0"/>
            <a:ext cx="6116639" cy="6858000"/>
          </a:xfrm>
          <a:solidFill>
            <a:schemeClr val="tx1"/>
          </a:solidFill>
        </p:spPr>
        <p:txBody>
          <a:bodyPr anchor="ctr" anchorCtr="1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 einfügen</a:t>
            </a:r>
          </a:p>
          <a:p>
            <a:endParaRPr lang="de-DE" dirty="0"/>
          </a:p>
          <a:p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7" b="75043"/>
          <a:stretch/>
        </p:blipFill>
        <p:spPr>
          <a:xfrm>
            <a:off x="0" y="-19328"/>
            <a:ext cx="12193285" cy="412324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1851" y="1709739"/>
            <a:ext cx="10515600" cy="2221131"/>
          </a:xfrm>
        </p:spPr>
        <p:txBody>
          <a:bodyPr anchor="b"/>
          <a:lstStyle>
            <a:lvl1pPr>
              <a:defRPr sz="6000" b="1" i="0">
                <a:latin typeface="Helvetica Neue Condensed" charset="0"/>
                <a:ea typeface="Helvetica Neue Condensed" charset="0"/>
                <a:cs typeface="Helvetica Neue Condensed" charset="0"/>
              </a:defRPr>
            </a:lvl1pPr>
          </a:lstStyle>
          <a:p>
            <a:r>
              <a:rPr lang="de-DE" dirty="0"/>
              <a:t>?. Punkt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66042" y="4278087"/>
            <a:ext cx="9781409" cy="2264228"/>
          </a:xfrm>
        </p:spPr>
        <p:txBody>
          <a:bodyPr anchor="ctr">
            <a:normAutofit/>
          </a:bodyPr>
          <a:lstStyle>
            <a:lvl1pPr marL="457189" indent="-457189">
              <a:buClr>
                <a:srgbClr val="00CEE7"/>
              </a:buClr>
              <a:buSzPct val="80000"/>
              <a:buFont typeface="Menlo-Regular" charset="0"/>
              <a:buChar char="⚀"/>
              <a:defRPr sz="32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327"/>
            <a:ext cx="1996967" cy="101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57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titel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7" b="83251"/>
          <a:stretch/>
        </p:blipFill>
        <p:spPr>
          <a:xfrm>
            <a:off x="0" y="-19327"/>
            <a:ext cx="12193285" cy="277341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1851" y="1480457"/>
            <a:ext cx="10515600" cy="1230989"/>
          </a:xfrm>
        </p:spPr>
        <p:txBody>
          <a:bodyPr anchor="b"/>
          <a:lstStyle>
            <a:lvl1pPr>
              <a:defRPr sz="6000" b="1" i="0">
                <a:latin typeface="Helvetica Neue Condensed" charset="0"/>
                <a:ea typeface="Helvetica Neue Condensed" charset="0"/>
                <a:cs typeface="Helvetica Neue Condensed" charset="0"/>
              </a:defRPr>
            </a:lvl1pPr>
          </a:lstStyle>
          <a:p>
            <a:r>
              <a:rPr lang="de-DE" dirty="0"/>
              <a:t>?. Punkt</a:t>
            </a:r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327"/>
            <a:ext cx="1996967" cy="1019285"/>
          </a:xfrm>
          <a:prstGeom prst="rect">
            <a:avLst/>
          </a:prstGeom>
        </p:spPr>
      </p:pic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1" y="2754085"/>
            <a:ext cx="12192000" cy="410391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de-DE" dirty="0"/>
          </a:p>
          <a:p>
            <a:endParaRPr lang="de-DE" dirty="0"/>
          </a:p>
          <a:p>
            <a:r>
              <a:rPr lang="de-DE" dirty="0"/>
              <a:t>Bild einfügen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Varian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62583" cy="6858000"/>
          </a:xfrm>
          <a:prstGeom prst="rect">
            <a:avLst/>
          </a:prstGeom>
        </p:spPr>
      </p:pic>
      <p:pic>
        <p:nvPicPr>
          <p:cNvPr id="10" name="Bild 9" descr="LOGO S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954" y="6308258"/>
            <a:ext cx="1077047" cy="549743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00201" y="0"/>
            <a:ext cx="8985780" cy="6858000"/>
          </a:xfrm>
          <a:prstGeom prst="rect">
            <a:avLst/>
          </a:prstGeom>
        </p:spPr>
      </p:pic>
      <p:sp>
        <p:nvSpPr>
          <p:cNvPr id="5" name="Rechteck 4"/>
          <p:cNvSpPr/>
          <p:nvPr userDrawn="1"/>
        </p:nvSpPr>
        <p:spPr>
          <a:xfrm>
            <a:off x="2773680" y="741680"/>
            <a:ext cx="6736080" cy="368808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de-D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2773681" y="741680"/>
            <a:ext cx="6736080" cy="3688080"/>
          </a:xfrm>
        </p:spPr>
        <p:txBody>
          <a:bodyPr anchor="ctr">
            <a:noAutofit/>
          </a:bodyPr>
          <a:lstStyle>
            <a:lvl1pPr algn="ctr">
              <a:defRPr sz="4300" b="0" i="0" baseline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</a:lstStyle>
          <a:p>
            <a:r>
              <a:rPr lang="de-DE" dirty="0"/>
              <a:t>Text einfügen ...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62583" cy="6858000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176464" y="1793189"/>
            <a:ext cx="11788569" cy="3110243"/>
          </a:xfrm>
        </p:spPr>
        <p:txBody>
          <a:bodyPr anchor="ctr">
            <a:normAutofit/>
          </a:bodyPr>
          <a:lstStyle>
            <a:lvl1pPr algn="ctr">
              <a:defRPr sz="7100" b="0" i="1" baseline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de-DE" dirty="0"/>
              <a:t>„Hier könnte ein Zitat stehen“</a:t>
            </a:r>
          </a:p>
        </p:txBody>
      </p:sp>
      <p:pic>
        <p:nvPicPr>
          <p:cNvPr id="10" name="Bild 9" descr="LOGO S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954" y="6308258"/>
            <a:ext cx="1077047" cy="5497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 &amp;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LOGO S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954" y="6308258"/>
            <a:ext cx="1077047" cy="54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3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1" y="190066"/>
            <a:ext cx="7523735" cy="1026861"/>
          </a:xfrm>
          <a:prstGeom prst="rect">
            <a:avLst/>
          </a:prstGeom>
          <a:noFill/>
          <a:ln>
            <a:noFill/>
          </a:ln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646528"/>
            <a:ext cx="10515600" cy="4581080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49367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165EF097-799B-8E4D-BA54-D97FF4385E5C}" type="datetime1">
              <a:rPr lang="de-DE" smtClean="0"/>
              <a:pPr/>
              <a:t>26.04.2024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485476"/>
            <a:ext cx="411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485476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947997E2-C175-F14F-9FC0-BBD3EB263FC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9906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5" r:id="rId3"/>
    <p:sldLayoutId id="2147483667" r:id="rId4"/>
    <p:sldLayoutId id="2147483651" r:id="rId5"/>
    <p:sldLayoutId id="2147483666" r:id="rId6"/>
    <p:sldLayoutId id="2147483659" r:id="rId7"/>
    <p:sldLayoutId id="2147483663" r:id="rId8"/>
    <p:sldLayoutId id="2147483655" r:id="rId9"/>
  </p:sldLayoutIdLst>
  <p:hf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effectLst/>
          <a:latin typeface="Helvetica Neue" charset="0"/>
          <a:ea typeface="Helvetica Neue" charset="0"/>
          <a:cs typeface="Helvetica Neue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+mj-lt"/>
          <a:ea typeface="Calibri Light" charset="0"/>
          <a:cs typeface="Calibri Light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+mj-lt"/>
          <a:ea typeface="Calibri Light" charset="0"/>
          <a:cs typeface="Calibri Light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+mj-lt"/>
          <a:ea typeface="Calibri Light" charset="0"/>
          <a:cs typeface="Calibri Light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b="0" i="0" kern="1200">
          <a:solidFill>
            <a:schemeClr val="tx1"/>
          </a:solidFill>
          <a:latin typeface="+mj-lt"/>
          <a:ea typeface="Calibri Light" charset="0"/>
          <a:cs typeface="Calibri Light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b="0" i="0" kern="1200">
          <a:solidFill>
            <a:schemeClr val="tx1"/>
          </a:solidFill>
          <a:latin typeface="+mj-lt"/>
          <a:ea typeface="Calibri Light" charset="0"/>
          <a:cs typeface="Calibri Light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95349"/>
            <a:ext cx="10281920" cy="781051"/>
          </a:xfrm>
        </p:spPr>
        <p:txBody>
          <a:bodyPr/>
          <a:lstStyle/>
          <a:p>
            <a:r>
              <a:rPr lang="de-DE" sz="4500" dirty="0"/>
              <a:t>Mathematik / Physik 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997E2-C175-F14F-9FC0-BBD3EB263FCE}" type="slidenum">
              <a:rPr kumimoji="0" 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de-DE" dirty="0"/>
              <a:t>WPU Klasse 10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Inhalt: weiterführende Themengebiete, die im Regelunterricht zu kurz oder gar nicht zur Sprache kommen</a:t>
            </a:r>
          </a:p>
          <a:p>
            <a:pPr lvl="1"/>
            <a:r>
              <a:rPr lang="de-DE" sz="2800" u="sng" dirty="0"/>
              <a:t>kein</a:t>
            </a:r>
            <a:r>
              <a:rPr lang="de-DE" sz="2800" dirty="0"/>
              <a:t> Vorgriff auf die Inhalte des Unterrichts in der Oberstufe</a:t>
            </a:r>
          </a:p>
          <a:p>
            <a:pPr lvl="1"/>
            <a:endParaRPr lang="de-DE" sz="2800" dirty="0"/>
          </a:p>
          <a:p>
            <a:r>
              <a:rPr lang="de-DE" sz="3200" dirty="0"/>
              <a:t>Behandelte Themen sind abhängig von der Lehrkraft</a:t>
            </a:r>
          </a:p>
          <a:p>
            <a:pPr lvl="1"/>
            <a:r>
              <a:rPr lang="de-DE" sz="2800" dirty="0"/>
              <a:t>Auswahl an </a:t>
            </a:r>
            <a:r>
              <a:rPr lang="de-DE" sz="2800" u="sng" dirty="0"/>
              <a:t>möglichen</a:t>
            </a:r>
            <a:r>
              <a:rPr lang="de-DE" sz="2800" dirty="0"/>
              <a:t> Themen auf den nächsten Folien</a:t>
            </a:r>
          </a:p>
        </p:txBody>
      </p:sp>
    </p:spTree>
    <p:extLst>
      <p:ext uri="{BB962C8B-B14F-4D97-AF65-F5344CB8AC3E}">
        <p14:creationId xmlns:p14="http://schemas.microsoft.com/office/powerpoint/2010/main" val="182368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95349"/>
            <a:ext cx="10281920" cy="781051"/>
          </a:xfrm>
        </p:spPr>
        <p:txBody>
          <a:bodyPr/>
          <a:lstStyle/>
          <a:p>
            <a:r>
              <a:rPr lang="de-DE" sz="4500" dirty="0"/>
              <a:t>Physik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997E2-C175-F14F-9FC0-BBD3EB263FCE}" type="slidenum">
              <a:rPr kumimoji="0" 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de-DE" dirty="0"/>
              <a:t>WPU Klasse 10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3600" u="sng" dirty="0"/>
              <a:t>Mögliche Themen</a:t>
            </a:r>
            <a:r>
              <a:rPr lang="de-DE" sz="3600" dirty="0"/>
              <a:t>:</a:t>
            </a:r>
          </a:p>
          <a:p>
            <a:r>
              <a:rPr lang="de-DE" sz="3600" b="1" dirty="0"/>
              <a:t>Halbleiterphysik</a:t>
            </a:r>
          </a:p>
          <a:p>
            <a:pPr lvl="1"/>
            <a:r>
              <a:rPr lang="de-DE" sz="3200" dirty="0"/>
              <a:t>Elektronik</a:t>
            </a:r>
          </a:p>
          <a:p>
            <a:r>
              <a:rPr lang="de-DE" sz="3600" b="1" dirty="0"/>
              <a:t>Strömungslehre</a:t>
            </a:r>
          </a:p>
          <a:p>
            <a:pPr lvl="1"/>
            <a:r>
              <a:rPr lang="de-DE" sz="3200" dirty="0"/>
              <a:t>Hydrostatik</a:t>
            </a:r>
          </a:p>
          <a:p>
            <a:pPr lvl="1"/>
            <a:r>
              <a:rPr lang="de-DE" sz="3200" dirty="0"/>
              <a:t>Aerodynamik</a:t>
            </a:r>
          </a:p>
          <a:p>
            <a:pPr marL="806430" lvl="2" indent="-365116">
              <a:spcBef>
                <a:spcPts val="1000"/>
              </a:spcBef>
            </a:pPr>
            <a:endParaRPr lang="de-DE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17BA3F95-78A5-42B7-88D1-2BBED02AE7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73" r="9128"/>
          <a:stretch/>
        </p:blipFill>
        <p:spPr>
          <a:xfrm>
            <a:off x="7344472" y="4388608"/>
            <a:ext cx="2568012" cy="1916187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A29BAA00-1B7D-456C-812F-2BB9FAA4E3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466" r="29687"/>
          <a:stretch/>
        </p:blipFill>
        <p:spPr>
          <a:xfrm flipH="1">
            <a:off x="9912484" y="3771838"/>
            <a:ext cx="2279515" cy="2532957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0AA12E74-6FFF-479B-8E24-DD9492BD14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CCFFCC"/>
              </a:clrFrom>
              <a:clrTo>
                <a:srgbClr val="CCFFCC">
                  <a:alpha val="0"/>
                </a:srgbClr>
              </a:clrTo>
            </a:clrChange>
          </a:blip>
          <a:srcRect l="4822" t="4115" r="6786" b="6359"/>
          <a:stretch/>
        </p:blipFill>
        <p:spPr>
          <a:xfrm>
            <a:off x="4530833" y="4503675"/>
            <a:ext cx="2443219" cy="1771951"/>
          </a:xfrm>
          <a:prstGeom prst="rect">
            <a:avLst/>
          </a:prstGeom>
        </p:spPr>
      </p:pic>
      <p:pic>
        <p:nvPicPr>
          <p:cNvPr id="7" name="Grafik 6" descr="Ein Bild, das Text, Screenshot, Zahl, Schrift enthält.&#10;&#10;Automatisch generierte Beschreibung">
            <a:extLst>
              <a:ext uri="{FF2B5EF4-FFF2-40B4-BE49-F238E27FC236}">
                <a16:creationId xmlns:a16="http://schemas.microsoft.com/office/drawing/2014/main" id="{3C45F403-8264-6888-BF05-C745ED5F8A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6799" y="381001"/>
            <a:ext cx="3505200" cy="3495675"/>
          </a:xfrm>
          <a:prstGeom prst="rect">
            <a:avLst/>
          </a:prstGeom>
        </p:spPr>
      </p:pic>
      <p:pic>
        <p:nvPicPr>
          <p:cNvPr id="11" name="Grafik 10" descr="Ein Bild, das Text, Röhre, Flasche, Zylinder enthält.&#10;&#10;Automatisch generierte Beschreibung">
            <a:extLst>
              <a:ext uri="{FF2B5EF4-FFF2-40B4-BE49-F238E27FC236}">
                <a16:creationId xmlns:a16="http://schemas.microsoft.com/office/drawing/2014/main" id="{7A2E8DCE-977C-6EBE-C2D3-9BA695ECA9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0833" y="1720798"/>
            <a:ext cx="4349533" cy="2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0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Office-Design">
  <a:themeElements>
    <a:clrScheme name="MPG Farbprofi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C3E0"/>
      </a:accent1>
      <a:accent2>
        <a:srgbClr val="FF9200"/>
      </a:accent2>
      <a:accent3>
        <a:srgbClr val="FEFFFF"/>
      </a:accent3>
      <a:accent4>
        <a:srgbClr val="FEFFFF"/>
      </a:accent4>
      <a:accent5>
        <a:srgbClr val="FEFFFF"/>
      </a:accent5>
      <a:accent6>
        <a:srgbClr val="FEFFFF"/>
      </a:accent6>
      <a:hlink>
        <a:srgbClr val="FEFFFF"/>
      </a:hlink>
      <a:folHlink>
        <a:srgbClr val="FEFFFF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noFill/>
        </a:ln>
      </a:spPr>
      <a:bodyPr vert="horz" lIns="91440" tIns="45720" rIns="91440" bIns="45720" rtlCol="0" anchor="ctr">
        <a:normAutofit fontScale="25000" lnSpcReduction="20000"/>
      </a:bodyPr>
      <a:lstStyle>
        <a:defPPr algn="r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PP MPG Vorlage 1" id="{901AD793-B2FB-6044-8CA7-A885EC449264}" vid="{2468496C-C805-B141-94B7-1D17770CA01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126</Words>
  <Application>Microsoft Office PowerPoint</Application>
  <PresentationFormat>Breitbild</PresentationFormat>
  <Paragraphs>23</Paragraphs>
  <Slides>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11" baseType="lpstr">
      <vt:lpstr>Arial</vt:lpstr>
      <vt:lpstr>Calibri</vt:lpstr>
      <vt:lpstr>Calibri Light</vt:lpstr>
      <vt:lpstr>Georgia</vt:lpstr>
      <vt:lpstr>Helvetica Neue</vt:lpstr>
      <vt:lpstr>Helvetica Neue Bold Condensed</vt:lpstr>
      <vt:lpstr>Helvetica Neue Condensed</vt:lpstr>
      <vt:lpstr>Menlo-Regular</vt:lpstr>
      <vt:lpstr>Office-Design</vt:lpstr>
      <vt:lpstr>Mathematik / Physik </vt:lpstr>
      <vt:lpstr>Physik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Kehl</dc:creator>
  <cp:lastModifiedBy>Martha Kehl</cp:lastModifiedBy>
  <cp:revision>140</cp:revision>
  <cp:lastPrinted>2019-01-31T13:59:19Z</cp:lastPrinted>
  <dcterms:created xsi:type="dcterms:W3CDTF">2017-10-02T09:11:47Z</dcterms:created>
  <dcterms:modified xsi:type="dcterms:W3CDTF">2024-04-26T12:18:42Z</dcterms:modified>
</cp:coreProperties>
</file>