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8" r:id="rId2"/>
    <p:sldId id="309" r:id="rId3"/>
    <p:sldId id="310" r:id="rId4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126F-6176-45E3-8B7D-FDA3889C85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260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  <p:sldLayoutId id="2147483669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 zum Thema Offenes Buch-Lot – Kostenloses Bild zu Buch auf Unsplash">
            <a:extLst>
              <a:ext uri="{FF2B5EF4-FFF2-40B4-BE49-F238E27FC236}">
                <a16:creationId xmlns:a16="http://schemas.microsoft.com/office/drawing/2014/main" id="{6A993C3A-72A3-CD41-5AA1-E036DDF4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2000" y="-2032000"/>
            <a:ext cx="812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08ADE88-65FC-7154-EE19-19A21701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7" y="365125"/>
            <a:ext cx="10860314" cy="132556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WPU Theater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7594A0-DD6C-2BE7-6684-B9EF55E3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1825624"/>
            <a:ext cx="10860313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kern="0" dirty="0">
                <a:effectLst/>
                <a:ea typeface="Calibri" panose="020F0502020204030204" pitchFamily="34" charset="0"/>
                <a:cs typeface="AppleSystemUIFont"/>
              </a:rPr>
              <a:t>Theater heißt Gestalten</a:t>
            </a:r>
            <a:r>
              <a:rPr lang="de-DE" kern="0" dirty="0">
                <a:effectLst/>
                <a:ea typeface="Calibri" panose="020F0502020204030204" pitchFamily="34" charset="0"/>
                <a:cs typeface="AppleSystemUIFont"/>
              </a:rPr>
              <a:t> - Wir experimentieren mit Mimik und          Gestik, mit dem gesamten Körper, der Stimme, Zeit und Raum.</a:t>
            </a:r>
          </a:p>
          <a:p>
            <a:pPr marL="0" indent="0">
              <a:buNone/>
            </a:pPr>
            <a:endParaRPr lang="de-DE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kern="0" dirty="0">
                <a:effectLst/>
                <a:ea typeface="Calibri" panose="020F0502020204030204" pitchFamily="34" charset="0"/>
                <a:cs typeface="AppleSystemUIFont"/>
              </a:rPr>
              <a:t>Theater heißt Wahrnehmen</a:t>
            </a:r>
            <a:r>
              <a:rPr lang="de-DE" kern="0" dirty="0">
                <a:effectLst/>
                <a:ea typeface="Calibri" panose="020F0502020204030204" pitchFamily="34" charset="0"/>
                <a:cs typeface="AppleSystemUIFont"/>
              </a:rPr>
              <a:t> - Wir beobachten Figuren, Bewegungen, Kostüme, Bühnenbilder und Licht.</a:t>
            </a:r>
          </a:p>
          <a:p>
            <a:pPr marL="14288" indent="0">
              <a:buNone/>
            </a:pP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kern="0" dirty="0">
                <a:effectLst/>
                <a:ea typeface="Calibri" panose="020F0502020204030204" pitchFamily="34" charset="0"/>
                <a:cs typeface="AppleSystemUIFont"/>
              </a:rPr>
              <a:t>Theater heißt Reflektieren</a:t>
            </a:r>
            <a:r>
              <a:rPr lang="de-DE" kern="0" dirty="0">
                <a:effectLst/>
                <a:ea typeface="Calibri" panose="020F0502020204030204" pitchFamily="34" charset="0"/>
                <a:cs typeface="AppleSystemUIFont"/>
              </a:rPr>
              <a:t> - Wir improvisieren und verwerfen, geben Feedback und arbeiten als Ensemble zusammen.</a:t>
            </a:r>
          </a:p>
          <a:p>
            <a:pPr marL="0" indent="0">
              <a:buNone/>
            </a:pP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kern="0" dirty="0">
                <a:effectLst/>
                <a:ea typeface="Calibri" panose="020F0502020204030204" pitchFamily="34" charset="0"/>
                <a:cs typeface="AppleSystemUIFont"/>
              </a:rPr>
              <a:t>Theater heißt Teilhaben</a:t>
            </a:r>
            <a:r>
              <a:rPr lang="de-DE" kern="0" dirty="0">
                <a:effectLst/>
                <a:ea typeface="Calibri" panose="020F0502020204030204" pitchFamily="34" charset="0"/>
                <a:cs typeface="AppleSystemUIFont"/>
              </a:rPr>
              <a:t> - Wir entwickeln Szenen im Unterricht, gehen ins Theater, nehmen an Workshops und Festivals teil.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Drama">
            <a:extLst>
              <a:ext uri="{FF2B5EF4-FFF2-40B4-BE49-F238E27FC236}">
                <a16:creationId xmlns:a16="http://schemas.microsoft.com/office/drawing/2014/main" id="{37250015-FCFE-39E3-7857-CA45EF720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4" y="134935"/>
            <a:ext cx="2291443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 zum Thema Offenes Buch-Lot – Kostenloses Bild zu Buch auf Unsplash">
            <a:extLst>
              <a:ext uri="{FF2B5EF4-FFF2-40B4-BE49-F238E27FC236}">
                <a16:creationId xmlns:a16="http://schemas.microsoft.com/office/drawing/2014/main" id="{6A993C3A-72A3-CD41-5AA1-E036DDF4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2000" y="-2032000"/>
            <a:ext cx="812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08ADE88-65FC-7154-EE19-19A21701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365125"/>
            <a:ext cx="10889343" cy="132556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WPU Theater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7594A0-DD6C-2BE7-6684-B9EF55E3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825624"/>
            <a:ext cx="1172754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Was solltest du mitbringen?</a:t>
            </a:r>
          </a:p>
          <a:p>
            <a:pPr marL="0" indent="0">
              <a:buNone/>
            </a:pPr>
            <a:endParaRPr lang="de-DE" b="1" dirty="0"/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liest in der Schule und privat wirklich gern und viel.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magst es, Texte zu schreiben, zu überarbeiten und auswendig zu lernen.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bist neugierig und traust dich aus deiner Komfortzone heraus.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hast Lust, ins Theater zu gehen und selbst auf der Bühne zu stehen.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kannst konstruktives Feedback geben und bist selbst kritikfähig.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liebst es, kreativ zu sein: zeichnen, singen, basteln, improvisieren…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Du bist bereit, über den Unterricht hinaus Zeit zu investieren.</a:t>
            </a:r>
          </a:p>
          <a:p>
            <a:pPr marL="53975" indent="0">
              <a:buNone/>
            </a:pPr>
            <a:endParaRPr lang="de-DE" dirty="0"/>
          </a:p>
        </p:txBody>
      </p:sp>
      <p:pic>
        <p:nvPicPr>
          <p:cNvPr id="7" name="Grafik 6" descr="Drama">
            <a:extLst>
              <a:ext uri="{FF2B5EF4-FFF2-40B4-BE49-F238E27FC236}">
                <a16:creationId xmlns:a16="http://schemas.microsoft.com/office/drawing/2014/main" id="{F288D731-4AF1-DEC7-C487-99DD733C5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4" y="134935"/>
            <a:ext cx="2291443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 zum Thema Offenes Buch-Lot – Kostenloses Bild zu Buch auf Unsplash">
            <a:extLst>
              <a:ext uri="{FF2B5EF4-FFF2-40B4-BE49-F238E27FC236}">
                <a16:creationId xmlns:a16="http://schemas.microsoft.com/office/drawing/2014/main" id="{6A993C3A-72A3-CD41-5AA1-E036DDF4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2000" y="-2032000"/>
            <a:ext cx="812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08ADE88-65FC-7154-EE19-19A21701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4829" cy="132556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WPU Theater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7594A0-DD6C-2BE7-6684-B9EF55E3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4"/>
            <a:ext cx="1153885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Was wird bewertet?</a:t>
            </a:r>
          </a:p>
          <a:p>
            <a:pPr marL="0" indent="0">
              <a:buNone/>
            </a:pPr>
            <a:endParaRPr lang="de-DE" b="1" dirty="0"/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schreiben, überarbeiten und auswendig lernen von Texten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spielerische Umsetzung auf der Bühne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das „Schlüpfen“ in unterschiedliche Rollen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Anwendung theatertheoretischer Kenntnisse und Fachsprache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Feedback geben und annehmen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kreative Gestaltung von Licht, Ton, Bühnenbild und Kostüm</a:t>
            </a:r>
          </a:p>
          <a:p>
            <a:pPr marL="511175" indent="-457200">
              <a:buFont typeface="Wingdings" pitchFamily="2" charset="2"/>
              <a:buChar char="ü"/>
            </a:pPr>
            <a:r>
              <a:rPr lang="de-DE" dirty="0"/>
              <a:t>Zuverlässigkeit, Teamgeist und Engagement</a:t>
            </a:r>
          </a:p>
          <a:p>
            <a:pPr marL="511175" indent="-457200">
              <a:buFont typeface="Wingdings" pitchFamily="2" charset="2"/>
              <a:buChar char="ü"/>
            </a:pPr>
            <a:endParaRPr lang="de-DE" dirty="0"/>
          </a:p>
          <a:p>
            <a:pPr marL="53975" indent="0">
              <a:buNone/>
            </a:pPr>
            <a:endParaRPr lang="de-DE" dirty="0"/>
          </a:p>
        </p:txBody>
      </p:sp>
      <p:pic>
        <p:nvPicPr>
          <p:cNvPr id="2" name="Grafik 1" descr="Drama">
            <a:extLst>
              <a:ext uri="{FF2B5EF4-FFF2-40B4-BE49-F238E27FC236}">
                <a16:creationId xmlns:a16="http://schemas.microsoft.com/office/drawing/2014/main" id="{CF2DD18D-D818-9060-0C36-09D7EF6A8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514" y="134935"/>
            <a:ext cx="2291443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228</Words>
  <Application>Microsoft Office PowerPoint</Application>
  <PresentationFormat>Breitbild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5" baseType="lpstr">
      <vt:lpstr>AppleSystemUIFont</vt:lpstr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Times New Roman</vt:lpstr>
      <vt:lpstr>Wingdings</vt:lpstr>
      <vt:lpstr>Office-Design</vt:lpstr>
      <vt:lpstr>WPU Theater</vt:lpstr>
      <vt:lpstr>WPU Theater</vt:lpstr>
      <vt:lpstr>WPU Theater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139</cp:revision>
  <cp:lastPrinted>2019-01-31T13:59:19Z</cp:lastPrinted>
  <dcterms:created xsi:type="dcterms:W3CDTF">2017-10-02T09:11:47Z</dcterms:created>
  <dcterms:modified xsi:type="dcterms:W3CDTF">2024-04-26T12:13:53Z</dcterms:modified>
</cp:coreProperties>
</file>